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7868F9-691E-4655-B942-10C94CDD31E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9009E4-32E4-4478-82E4-B5D1C9467D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Топильская</a:t>
            </a:r>
            <a:r>
              <a:rPr lang="ru-RU" dirty="0" smtClean="0"/>
              <a:t> С.В., </a:t>
            </a:r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/>
              <a:t>Мастер-класс для родителей «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Применение </a:t>
            </a: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методов ТРИЗ в 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домашних условиях»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8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>
            <a:normAutofit fontScale="90000"/>
          </a:bodyPr>
          <a:lstStyle/>
          <a:p>
            <a:pPr marL="36830" marR="36830" indent="0" algn="l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691680" y="1700808"/>
            <a:ext cx="6400800" cy="3474720"/>
          </a:xfrm>
        </p:spPr>
        <p:txBody>
          <a:bodyPr/>
          <a:lstStyle/>
          <a:p>
            <a:pPr marL="342900" marR="3683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/>
              <a:buChar char="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Познакомить родителей с технологией ТРИЗ;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3683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/>
              <a:buChar char="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Повысить их компетентность в сфере инновационных технологий;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3683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/>
              <a:buChar char="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Познакомить с методикой проведения игр и упражнений по технологии ТРИЗ;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36830" lvl="0" indent="-34290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/>
              <a:buChar char="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желание помогать своему ребенку, умение находить с ним контакт.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05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Игры, направленные на выявление противоречий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1844824"/>
            <a:ext cx="7632848" cy="4122792"/>
          </a:xfrm>
        </p:spPr>
        <p:txBody>
          <a:bodyPr/>
          <a:lstStyle/>
          <a:p>
            <a:pPr marL="36830" marR="3683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Игра “Хорошо-плохо”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Хорошо:                                                      Плохо: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r="16973"/>
          <a:stretch/>
        </p:blipFill>
        <p:spPr bwMode="auto">
          <a:xfrm>
            <a:off x="755576" y="2132856"/>
            <a:ext cx="1721499" cy="1560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3005"/>
            <a:ext cx="171926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2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Игры на выявление функционального назначения объектов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628800"/>
            <a:ext cx="6400800" cy="41948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Игра  «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Повторяка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pPr marL="45720" indent="0" algn="ctr">
              <a:buNone/>
            </a:pP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91422"/>
            <a:ext cx="2448272" cy="22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80" y="2092129"/>
            <a:ext cx="1990528" cy="119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2813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63" y="3678573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100000" l="0" r="98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75" y="5157192"/>
            <a:ext cx="13096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275856" y="2924944"/>
            <a:ext cx="1872208" cy="753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275856" y="4221088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31840" y="5118733"/>
            <a:ext cx="2376264" cy="800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Игры на сравнение 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2048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похоже»</a:t>
            </a:r>
          </a:p>
          <a:p>
            <a:pPr marL="45720" indent="0" algn="ctr">
              <a:buNone/>
            </a:pP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8250" l="8667" r="91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358258" cy="38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75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Игры на умение выявлять ресурсы объекта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14" b="90625" l="5208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57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66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1143000"/>
          </a:xfrm>
        </p:spPr>
        <p:txBody>
          <a:bodyPr/>
          <a:lstStyle/>
          <a:p>
            <a:pPr marL="36830" marR="3683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Игровые упражнения: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412776"/>
            <a:ext cx="7632848" cy="4266808"/>
          </a:xfrm>
        </p:spPr>
        <p:txBody>
          <a:bodyPr>
            <a:normAutofit lnSpcReduction="10000"/>
          </a:bodyPr>
          <a:lstStyle/>
          <a:p>
            <a:pPr marL="36830" marR="36830" indent="45085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«Спаси букву от буквоеда»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- дорисовка букв и цифр до сюжетного изображения.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6830" marR="36830" indent="45085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«Фоторобот»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создание образа фантастического героя из комбинации частей других героев (для средней и старшей групп).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6830" marR="36830" indent="45085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Каляка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- дорисовка линии или фигуры с последующим рассказыванием по содержанию.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6830" marR="36830" indent="45085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Сделать наоборот» -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изменение свойств и назначения объекта на противоположные, превращая их 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антиобъекты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15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Игра «Полиномы фантазии»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132856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Д - </a:t>
            </a:r>
          </a:p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О- </a:t>
            </a:r>
          </a:p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М - 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224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110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Мастер-класс для родителей «Применение методов ТРИЗ в домашних условиях»</vt:lpstr>
      <vt:lpstr>Задачи: </vt:lpstr>
      <vt:lpstr>Игры, направленные на выявление противоречий</vt:lpstr>
      <vt:lpstr>Игры на выявление функционального назначения объектов</vt:lpstr>
      <vt:lpstr>Игры на сравнение систем</vt:lpstr>
      <vt:lpstr>Игры на умение выявлять ресурсы объекта</vt:lpstr>
      <vt:lpstr>Игровые упражнения: </vt:lpstr>
      <vt:lpstr>Игра «Полиномы фантазии»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 Применение методов ТРИЗ в домашних условиях</dc:title>
  <dc:creator>Пользователь</dc:creator>
  <cp:lastModifiedBy>Пользователь</cp:lastModifiedBy>
  <cp:revision>12</cp:revision>
  <dcterms:created xsi:type="dcterms:W3CDTF">2023-05-18T07:58:33Z</dcterms:created>
  <dcterms:modified xsi:type="dcterms:W3CDTF">2024-01-19T13:00:57Z</dcterms:modified>
</cp:coreProperties>
</file>