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70" r:id="rId8"/>
    <p:sldId id="261" r:id="rId9"/>
    <p:sldId id="263" r:id="rId10"/>
    <p:sldId id="264" r:id="rId11"/>
    <p:sldId id="265" r:id="rId12"/>
    <p:sldId id="266" r:id="rId13"/>
    <p:sldId id="267" r:id="rId14"/>
    <p:sldId id="271" r:id="rId1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713" autoAdjust="0"/>
  </p:normalViewPr>
  <p:slideViewPr>
    <p:cSldViewPr>
      <p:cViewPr varScale="1">
        <p:scale>
          <a:sx n="141" d="100"/>
          <a:sy n="141" d="100"/>
        </p:scale>
        <p:origin x="-114" y="-19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jpeg"/><Relationship Id="rId9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openclipart.org/image/2400px/svg_to_png/178578/Trees.pn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10000"/>
          </a:blip>
          <a:srcRect l="64184" t="14358"/>
          <a:stretch>
            <a:fillRect/>
          </a:stretch>
        </p:blipFill>
        <p:spPr bwMode="auto">
          <a:xfrm>
            <a:off x="5857884" y="1500180"/>
            <a:ext cx="1725769" cy="3270967"/>
          </a:xfrm>
          <a:prstGeom prst="rect">
            <a:avLst/>
          </a:prstGeom>
          <a:noFill/>
        </p:spPr>
      </p:pic>
      <p:pic>
        <p:nvPicPr>
          <p:cNvPr id="13" name="Picture 4" descr="https://openclipart.org/image/2400px/svg_to_png/178578/Trees.png"/>
          <p:cNvPicPr>
            <a:picLocks noChangeAspect="1" noChangeArrowheads="1"/>
          </p:cNvPicPr>
          <p:nvPr userDrawn="1"/>
        </p:nvPicPr>
        <p:blipFill>
          <a:blip r:embed="rId3" cstate="print">
            <a:lum bright="-10000" contrast="10000"/>
          </a:blip>
          <a:srcRect t="-2393" r="8923"/>
          <a:stretch>
            <a:fillRect/>
          </a:stretch>
        </p:blipFill>
        <p:spPr bwMode="auto">
          <a:xfrm>
            <a:off x="6858016" y="285734"/>
            <a:ext cx="2187126" cy="4591119"/>
          </a:xfrm>
          <a:prstGeom prst="rect">
            <a:avLst/>
          </a:prstGeom>
          <a:noFill/>
        </p:spPr>
      </p:pic>
      <p:pic>
        <p:nvPicPr>
          <p:cNvPr id="11" name="Picture 4" descr="https://openclipart.org/image/2400px/svg_to_png/178578/Trees.pn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10000"/>
          </a:blip>
          <a:srcRect l="37571" t="38289" r="35816"/>
          <a:stretch>
            <a:fillRect/>
          </a:stretch>
        </p:blipFill>
        <p:spPr bwMode="auto">
          <a:xfrm>
            <a:off x="928662" y="1785932"/>
            <a:ext cx="1951576" cy="3135340"/>
          </a:xfrm>
          <a:prstGeom prst="rect">
            <a:avLst/>
          </a:prstGeom>
          <a:noFill/>
        </p:spPr>
      </p:pic>
      <p:pic>
        <p:nvPicPr>
          <p:cNvPr id="12292" name="Picture 4" descr="https://openclipart.org/image/2400px/svg_to_png/178578/Trees.pn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10000"/>
          </a:blip>
          <a:srcRect l="14543" t="-4246" r="62429"/>
          <a:stretch>
            <a:fillRect/>
          </a:stretch>
        </p:blipFill>
        <p:spPr bwMode="auto">
          <a:xfrm>
            <a:off x="142844" y="500048"/>
            <a:ext cx="1475111" cy="4368335"/>
          </a:xfrm>
          <a:prstGeom prst="rect">
            <a:avLst/>
          </a:prstGeom>
          <a:noFill/>
        </p:spPr>
      </p:pic>
      <p:pic>
        <p:nvPicPr>
          <p:cNvPr id="14" name="Рисунок 13" descr="e95e9d0e9705a6fdd2970d336d3c941e.png"/>
          <p:cNvPicPr>
            <a:picLocks noChangeAspect="1"/>
          </p:cNvPicPr>
          <p:nvPr userDrawn="1"/>
        </p:nvPicPr>
        <p:blipFill>
          <a:blip r:embed="rId4" cstate="print">
            <a:lum bright="-10000" contrast="10000"/>
          </a:blip>
          <a:srcRect l="2500" t="2500" r="12499" b="7499"/>
          <a:stretch>
            <a:fillRect/>
          </a:stretch>
        </p:blipFill>
        <p:spPr>
          <a:xfrm rot="479968">
            <a:off x="2455735" y="3378185"/>
            <a:ext cx="1428760" cy="1512805"/>
          </a:xfrm>
          <a:prstGeom prst="rect">
            <a:avLst/>
          </a:prstGeom>
        </p:spPr>
      </p:pic>
      <p:pic>
        <p:nvPicPr>
          <p:cNvPr id="12294" name="Picture 6" descr="http://nachalo4ka.ru/wp-content/uploads/2014/08/4.png"/>
          <p:cNvPicPr>
            <a:picLocks noChangeAspect="1" noChangeArrowheads="1"/>
          </p:cNvPicPr>
          <p:nvPr userDrawn="1"/>
        </p:nvPicPr>
        <p:blipFill>
          <a:blip r:embed="rId5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642910" y="4286262"/>
            <a:ext cx="757348" cy="591815"/>
          </a:xfrm>
          <a:prstGeom prst="rect">
            <a:avLst/>
          </a:prstGeom>
          <a:noFill/>
        </p:spPr>
      </p:pic>
      <p:pic>
        <p:nvPicPr>
          <p:cNvPr id="12296" name="Picture 8" descr="1"/>
          <p:cNvPicPr>
            <a:picLocks noChangeAspect="1" noChangeArrowheads="1"/>
          </p:cNvPicPr>
          <p:nvPr userDrawn="1"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214942" y="4214824"/>
            <a:ext cx="714380" cy="642942"/>
          </a:xfrm>
          <a:prstGeom prst="rect">
            <a:avLst/>
          </a:prstGeom>
          <a:noFill/>
        </p:spPr>
      </p:pic>
      <p:pic>
        <p:nvPicPr>
          <p:cNvPr id="12300" name="Picture 12" descr="http://nachalo4ka.ru/wp-content/uploads/2014/08/2.png"/>
          <p:cNvPicPr>
            <a:picLocks noChangeAspect="1" noChangeArrowheads="1"/>
          </p:cNvPicPr>
          <p:nvPr userDrawn="1"/>
        </p:nvPicPr>
        <p:blipFill>
          <a:blip r:embed="rId7" cstate="print">
            <a:lum bright="-10000" contrast="10000"/>
          </a:blip>
          <a:srcRect l="-7191" t="-5000" b="30000"/>
          <a:stretch>
            <a:fillRect/>
          </a:stretch>
        </p:blipFill>
        <p:spPr bwMode="auto">
          <a:xfrm flipH="1">
            <a:off x="8215337" y="4064011"/>
            <a:ext cx="714381" cy="793755"/>
          </a:xfrm>
          <a:prstGeom prst="rect">
            <a:avLst/>
          </a:prstGeom>
          <a:noFill/>
        </p:spPr>
      </p:pic>
      <p:pic>
        <p:nvPicPr>
          <p:cNvPr id="21" name="Picture 12" descr="http://nachalo4ka.ru/wp-content/uploads/2014/08/2.png"/>
          <p:cNvPicPr>
            <a:picLocks noChangeAspect="1" noChangeArrowheads="1"/>
          </p:cNvPicPr>
          <p:nvPr userDrawn="1"/>
        </p:nvPicPr>
        <p:blipFill>
          <a:blip r:embed="rId8" cstate="print">
            <a:lum bright="-10000" contrast="10000"/>
          </a:blip>
          <a:srcRect l="-11161" t="-1333" b="30000"/>
          <a:stretch>
            <a:fillRect/>
          </a:stretch>
        </p:blipFill>
        <p:spPr bwMode="auto">
          <a:xfrm>
            <a:off x="8001024" y="4429138"/>
            <a:ext cx="500066" cy="509590"/>
          </a:xfrm>
          <a:prstGeom prst="rect">
            <a:avLst/>
          </a:prstGeom>
          <a:noFill/>
        </p:spPr>
      </p:pic>
      <p:pic>
        <p:nvPicPr>
          <p:cNvPr id="12308" name="Picture 20" descr="http://cs10580.vk.me/u16026713/148658229/z_2c8a37f4.jpg"/>
          <p:cNvPicPr>
            <a:picLocks noChangeAspect="1" noChangeArrowheads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 flipH="1">
            <a:off x="5715008" y="4500576"/>
            <a:ext cx="571504" cy="446487"/>
          </a:xfrm>
          <a:prstGeom prst="rect">
            <a:avLst/>
          </a:prstGeom>
          <a:noFill/>
        </p:spPr>
      </p:pic>
      <p:pic>
        <p:nvPicPr>
          <p:cNvPr id="28" name="Picture 20" descr="http://cs10580.vk.me/u16026713/148658229/z_2c8a37f4.jpg"/>
          <p:cNvPicPr>
            <a:picLocks noChangeAspect="1" noChangeArrowheads="1"/>
          </p:cNvPicPr>
          <p:nvPr userDrawn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4929190" y="4500576"/>
            <a:ext cx="540072" cy="421930"/>
          </a:xfrm>
          <a:prstGeom prst="rect">
            <a:avLst/>
          </a:prstGeom>
          <a:noFill/>
        </p:spPr>
      </p:pic>
      <p:pic>
        <p:nvPicPr>
          <p:cNvPr id="12320" name="Picture 32" descr="http://img-fotki.yandex.ru/get/5408/47407354.67f/0_dd7cb_d921fd45_orig.png"/>
          <p:cNvPicPr>
            <a:picLocks noChangeAspect="1" noChangeArrowheads="1"/>
          </p:cNvPicPr>
          <p:nvPr userDrawn="1"/>
        </p:nvPicPr>
        <p:blipFill>
          <a:blip r:embed="rId11" cstate="print">
            <a:lum bright="-10000" contrast="10000"/>
          </a:blip>
          <a:srcRect/>
          <a:stretch>
            <a:fillRect/>
          </a:stretch>
        </p:blipFill>
        <p:spPr bwMode="auto">
          <a:xfrm rot="21123772">
            <a:off x="4451189" y="2498392"/>
            <a:ext cx="1331958" cy="1955592"/>
          </a:xfrm>
          <a:prstGeom prst="rect">
            <a:avLst/>
          </a:prstGeom>
          <a:noFill/>
        </p:spPr>
      </p:pic>
      <p:pic>
        <p:nvPicPr>
          <p:cNvPr id="12" name="Picture 10" descr="http://marketing-assets.avvo.com/uploads/sites/3/2015/08/sun-image_sized.jpg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frame">
            <a:avLst>
              <a:gd name="adj1" fmla="val 407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" name="Picture 4" descr="http://s4.pic4you.ru/y2014/06-16/12216/4451283.png"/>
          <p:cNvPicPr>
            <a:picLocks noChangeAspect="1" noChangeArrowheads="1"/>
          </p:cNvPicPr>
          <p:nvPr userDrawn="1"/>
        </p:nvPicPr>
        <p:blipFill>
          <a:blip r:embed="rId13" cstate="print">
            <a:lum bright="-10000" contrast="10000"/>
          </a:blip>
          <a:srcRect/>
          <a:stretch>
            <a:fillRect/>
          </a:stretch>
        </p:blipFill>
        <p:spPr bwMode="auto">
          <a:xfrm rot="21441902">
            <a:off x="1051914" y="2706607"/>
            <a:ext cx="640093" cy="544571"/>
          </a:xfrm>
          <a:prstGeom prst="rect">
            <a:avLst/>
          </a:prstGeom>
          <a:noFill/>
        </p:spPr>
      </p:pic>
      <p:pic>
        <p:nvPicPr>
          <p:cNvPr id="3" name="Picture 6" descr="http://s4.pic4you.ru/y2014/06-16/12216/4451284.png"/>
          <p:cNvPicPr>
            <a:picLocks noChangeAspect="1" noChangeArrowheads="1"/>
          </p:cNvPicPr>
          <p:nvPr userDrawn="1"/>
        </p:nvPicPr>
        <p:blipFill>
          <a:blip r:embed="rId1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857356" y="2428874"/>
            <a:ext cx="528308" cy="563258"/>
          </a:xfrm>
          <a:prstGeom prst="rect">
            <a:avLst/>
          </a:prstGeom>
          <a:noFill/>
        </p:spPr>
      </p:pic>
      <p:pic>
        <p:nvPicPr>
          <p:cNvPr id="19" name="Picture 20" descr="http://cs10580.vk.me/u16026713/148658229/z_2c8a37f4.jpg"/>
          <p:cNvPicPr>
            <a:picLocks noChangeAspect="1" noChangeArrowheads="1"/>
          </p:cNvPicPr>
          <p:nvPr userDrawn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3857620" y="4429138"/>
            <a:ext cx="540072" cy="421930"/>
          </a:xfrm>
          <a:prstGeom prst="rect">
            <a:avLst/>
          </a:prstGeom>
          <a:noFill/>
        </p:spPr>
      </p:pic>
      <p:pic>
        <p:nvPicPr>
          <p:cNvPr id="20" name="Picture 20" descr="http://cs10580.vk.me/u16026713/148658229/z_2c8a37f4.jpg"/>
          <p:cNvPicPr>
            <a:picLocks noChangeAspect="1" noChangeArrowheads="1"/>
          </p:cNvPicPr>
          <p:nvPr userDrawn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 flipH="1">
            <a:off x="4143372" y="4500576"/>
            <a:ext cx="540072" cy="421930"/>
          </a:xfrm>
          <a:prstGeom prst="rect">
            <a:avLst/>
          </a:prstGeom>
          <a:noFill/>
        </p:spPr>
      </p:pic>
      <p:pic>
        <p:nvPicPr>
          <p:cNvPr id="22" name="Picture 4" descr="http://lib2.znaimo.com.ua/tw_files2/urls_4/983/d-982835/982835_html_4faae5dd.png"/>
          <p:cNvPicPr>
            <a:picLocks noChangeAspect="1" noChangeArrowheads="1"/>
          </p:cNvPicPr>
          <p:nvPr userDrawn="1"/>
        </p:nvPicPr>
        <p:blipFill>
          <a:blip r:embed="rId15" cstate="print">
            <a:lum bright="-10000" contrast="20000"/>
          </a:blip>
          <a:srcRect/>
          <a:stretch>
            <a:fillRect/>
          </a:stretch>
        </p:blipFill>
        <p:spPr bwMode="auto">
          <a:xfrm rot="802406">
            <a:off x="6841294" y="3983787"/>
            <a:ext cx="817715" cy="81771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6B1B5CC-8D0E-496B-8E41-9BF003579E72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6F4565A-E422-4EDA-B25E-4DC015C41E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6B1B5CC-8D0E-496B-8E41-9BF003579E72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6F4565A-E422-4EDA-B25E-4DC015C41E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openclipart.org/image/2400px/svg_to_png/178578/Trees.pn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10000"/>
          </a:blip>
          <a:srcRect t="-2393" r="8923"/>
          <a:stretch>
            <a:fillRect/>
          </a:stretch>
        </p:blipFill>
        <p:spPr bwMode="auto">
          <a:xfrm>
            <a:off x="7215206" y="285734"/>
            <a:ext cx="1928794" cy="4591119"/>
          </a:xfrm>
          <a:prstGeom prst="rect">
            <a:avLst/>
          </a:prstGeom>
          <a:noFill/>
        </p:spPr>
      </p:pic>
      <p:pic>
        <p:nvPicPr>
          <p:cNvPr id="8" name="Picture 4" descr="https://openclipart.org/image/2400px/svg_to_png/178578/Trees.png"/>
          <p:cNvPicPr>
            <a:picLocks noChangeAspect="1" noChangeArrowheads="1"/>
          </p:cNvPicPr>
          <p:nvPr userDrawn="1"/>
        </p:nvPicPr>
        <p:blipFill>
          <a:blip r:embed="rId3" cstate="print">
            <a:lum bright="-10000" contrast="10000"/>
          </a:blip>
          <a:srcRect l="14543" t="-4246" r="62429"/>
          <a:stretch>
            <a:fillRect/>
          </a:stretch>
        </p:blipFill>
        <p:spPr bwMode="auto">
          <a:xfrm>
            <a:off x="142844" y="500048"/>
            <a:ext cx="1475111" cy="4368335"/>
          </a:xfrm>
          <a:prstGeom prst="rect">
            <a:avLst/>
          </a:prstGeom>
          <a:noFill/>
        </p:spPr>
      </p:pic>
      <p:pic>
        <p:nvPicPr>
          <p:cNvPr id="7" name="Picture 10" descr="http://marketing-assets.avvo.com/uploads/sites/3/2015/08/sun-image_sized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frame">
            <a:avLst>
              <a:gd name="adj1" fmla="val 407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Рисунок 9" descr="e95e9d0e9705a6fdd2970d336d3c941e.png"/>
          <p:cNvPicPr>
            <a:picLocks noChangeAspect="1"/>
          </p:cNvPicPr>
          <p:nvPr userDrawn="1"/>
        </p:nvPicPr>
        <p:blipFill>
          <a:blip r:embed="rId5" cstate="print">
            <a:lum bright="-10000" contrast="10000"/>
          </a:blip>
          <a:srcRect l="2500" t="2500" r="12499" b="7499"/>
          <a:stretch>
            <a:fillRect/>
          </a:stretch>
        </p:blipFill>
        <p:spPr>
          <a:xfrm rot="479968">
            <a:off x="1734629" y="3514763"/>
            <a:ext cx="1331014" cy="1409309"/>
          </a:xfrm>
          <a:prstGeom prst="rect">
            <a:avLst/>
          </a:prstGeom>
        </p:spPr>
      </p:pic>
      <p:pic>
        <p:nvPicPr>
          <p:cNvPr id="11" name="Picture 6" descr="http://nachalo4ka.ru/wp-content/uploads/2014/08/4.png"/>
          <p:cNvPicPr>
            <a:picLocks noChangeAspect="1" noChangeArrowheads="1"/>
          </p:cNvPicPr>
          <p:nvPr userDrawn="1"/>
        </p:nvPicPr>
        <p:blipFill>
          <a:blip r:embed="rId6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857224" y="4214824"/>
            <a:ext cx="665929" cy="520377"/>
          </a:xfrm>
          <a:prstGeom prst="rect">
            <a:avLst/>
          </a:prstGeom>
          <a:noFill/>
        </p:spPr>
      </p:pic>
      <p:pic>
        <p:nvPicPr>
          <p:cNvPr id="12" name="Picture 12" descr="http://nachalo4ka.ru/wp-content/uploads/2014/08/2.png"/>
          <p:cNvPicPr>
            <a:picLocks noChangeAspect="1" noChangeArrowheads="1"/>
          </p:cNvPicPr>
          <p:nvPr userDrawn="1"/>
        </p:nvPicPr>
        <p:blipFill>
          <a:blip r:embed="rId7" cstate="print">
            <a:lum bright="-10000" contrast="10000"/>
          </a:blip>
          <a:srcRect l="-11161" t="-1333" b="30000"/>
          <a:stretch>
            <a:fillRect/>
          </a:stretch>
        </p:blipFill>
        <p:spPr bwMode="auto">
          <a:xfrm>
            <a:off x="7643834" y="4429138"/>
            <a:ext cx="420617" cy="428628"/>
          </a:xfrm>
          <a:prstGeom prst="rect">
            <a:avLst/>
          </a:prstGeom>
          <a:noFill/>
        </p:spPr>
      </p:pic>
      <p:pic>
        <p:nvPicPr>
          <p:cNvPr id="13" name="Picture 12" descr="http://nachalo4ka.ru/wp-content/uploads/2014/08/2.png"/>
          <p:cNvPicPr>
            <a:picLocks noChangeAspect="1" noChangeArrowheads="1"/>
          </p:cNvPicPr>
          <p:nvPr userDrawn="1"/>
        </p:nvPicPr>
        <p:blipFill>
          <a:blip r:embed="rId8" cstate="print">
            <a:lum bright="-10000" contrast="10000"/>
          </a:blip>
          <a:srcRect l="-7191" t="-5000" b="30000"/>
          <a:stretch>
            <a:fillRect/>
          </a:stretch>
        </p:blipFill>
        <p:spPr bwMode="auto">
          <a:xfrm flipH="1">
            <a:off x="8351068" y="4214824"/>
            <a:ext cx="578649" cy="642942"/>
          </a:xfrm>
          <a:prstGeom prst="rect">
            <a:avLst/>
          </a:prstGeom>
          <a:noFill/>
        </p:spPr>
      </p:pic>
      <p:pic>
        <p:nvPicPr>
          <p:cNvPr id="14" name="Picture 12" descr="http://nachalo4ka.ru/wp-content/uploads/2014/08/2.png"/>
          <p:cNvPicPr>
            <a:picLocks noChangeAspect="1" noChangeArrowheads="1"/>
          </p:cNvPicPr>
          <p:nvPr userDrawn="1"/>
        </p:nvPicPr>
        <p:blipFill>
          <a:blip r:embed="rId9" cstate="print">
            <a:lum bright="-10000" contrast="10000"/>
          </a:blip>
          <a:srcRect l="-11161" t="-1333" b="30000"/>
          <a:stretch>
            <a:fillRect/>
          </a:stretch>
        </p:blipFill>
        <p:spPr bwMode="auto">
          <a:xfrm>
            <a:off x="7146438" y="4286262"/>
            <a:ext cx="560823" cy="57150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openclipart.org/image/2400px/svg_to_png/178578/Trees.pn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10000"/>
          </a:blip>
          <a:srcRect l="14543" t="-4246" r="62429"/>
          <a:stretch>
            <a:fillRect/>
          </a:stretch>
        </p:blipFill>
        <p:spPr bwMode="auto">
          <a:xfrm>
            <a:off x="142844" y="500048"/>
            <a:ext cx="1475111" cy="4368335"/>
          </a:xfrm>
          <a:prstGeom prst="rect">
            <a:avLst/>
          </a:prstGeom>
          <a:noFill/>
        </p:spPr>
      </p:pic>
      <p:pic>
        <p:nvPicPr>
          <p:cNvPr id="9" name="Picture 32" descr="http://img-fotki.yandex.ru/get/5408/47407354.67f/0_dd7cb_d921fd45_orig.png"/>
          <p:cNvPicPr>
            <a:picLocks noChangeAspect="1" noChangeArrowheads="1"/>
          </p:cNvPicPr>
          <p:nvPr userDrawn="1"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 rot="185958" flipH="1">
            <a:off x="1546771" y="3114446"/>
            <a:ext cx="1196279" cy="1756387"/>
          </a:xfrm>
          <a:prstGeom prst="rect">
            <a:avLst/>
          </a:prstGeom>
          <a:noFill/>
        </p:spPr>
      </p:pic>
      <p:pic>
        <p:nvPicPr>
          <p:cNvPr id="7" name="Picture 10" descr="http://marketing-assets.avvo.com/uploads/sites/3/2015/08/sun-image_sized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frame">
            <a:avLst>
              <a:gd name="adj1" fmla="val 407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Picture 4" descr="http://s4.pic4you.ru/y2014/06-16/12216/4451283.png"/>
          <p:cNvPicPr>
            <a:picLocks noChangeAspect="1" noChangeArrowheads="1"/>
          </p:cNvPicPr>
          <p:nvPr userDrawn="1"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 rot="396596">
            <a:off x="1308414" y="2955993"/>
            <a:ext cx="494322" cy="420554"/>
          </a:xfrm>
          <a:prstGeom prst="rect">
            <a:avLst/>
          </a:prstGeom>
          <a:noFill/>
        </p:spPr>
      </p:pic>
      <p:pic>
        <p:nvPicPr>
          <p:cNvPr id="12" name="Picture 6" descr="http://s4.pic4you.ru/y2014/06-16/12216/4451284.png"/>
          <p:cNvPicPr>
            <a:picLocks noChangeAspect="1" noChangeArrowheads="1"/>
          </p:cNvPicPr>
          <p:nvPr userDrawn="1"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357422" y="2571750"/>
            <a:ext cx="428628" cy="456984"/>
          </a:xfrm>
          <a:prstGeom prst="rect">
            <a:avLst/>
          </a:prstGeom>
          <a:noFill/>
        </p:spPr>
      </p:pic>
      <p:pic>
        <p:nvPicPr>
          <p:cNvPr id="14" name="Picture 4" descr="http://lib2.znaimo.com.ua/tw_files2/urls_4/983/d-982835/982835_html_4faae5dd.png"/>
          <p:cNvPicPr>
            <a:picLocks noChangeAspect="1" noChangeArrowheads="1"/>
          </p:cNvPicPr>
          <p:nvPr userDrawn="1"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 rot="20940005" flipH="1">
            <a:off x="7282764" y="4068069"/>
            <a:ext cx="783584" cy="783584"/>
          </a:xfrm>
          <a:prstGeom prst="rect">
            <a:avLst/>
          </a:prstGeom>
          <a:noFill/>
        </p:spPr>
      </p:pic>
      <p:pic>
        <p:nvPicPr>
          <p:cNvPr id="15" name="Picture 4" descr="http://lib2.znaimo.com.ua/tw_files2/urls_4/983/d-982835/982835_html_4faae5dd.png"/>
          <p:cNvPicPr>
            <a:picLocks noChangeAspect="1" noChangeArrowheads="1"/>
          </p:cNvPicPr>
          <p:nvPr userDrawn="1"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 rot="1406928">
            <a:off x="7938807" y="3866855"/>
            <a:ext cx="964634" cy="964634"/>
          </a:xfrm>
          <a:prstGeom prst="rect">
            <a:avLst/>
          </a:prstGeom>
          <a:noFill/>
        </p:spPr>
      </p:pic>
      <p:pic>
        <p:nvPicPr>
          <p:cNvPr id="16" name="Picture 4" descr="http://lib2.znaimo.com.ua/tw_files2/urls_4/983/d-982835/982835_html_4faae5dd.png"/>
          <p:cNvPicPr>
            <a:picLocks noChangeAspect="1" noChangeArrowheads="1"/>
          </p:cNvPicPr>
          <p:nvPr userDrawn="1"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 rot="21361764">
            <a:off x="6688021" y="3981465"/>
            <a:ext cx="772680" cy="77268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openclipart.org/image/2400px/svg_to_png/178578/Trees.pn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10000"/>
          </a:blip>
          <a:srcRect l="64184" t="14358"/>
          <a:stretch>
            <a:fillRect/>
          </a:stretch>
        </p:blipFill>
        <p:spPr bwMode="auto">
          <a:xfrm>
            <a:off x="6072198" y="1714494"/>
            <a:ext cx="1612696" cy="3056653"/>
          </a:xfrm>
          <a:prstGeom prst="rect">
            <a:avLst/>
          </a:prstGeom>
          <a:noFill/>
        </p:spPr>
      </p:pic>
      <p:pic>
        <p:nvPicPr>
          <p:cNvPr id="9" name="Picture 4" descr="https://openclipart.org/image/2400px/svg_to_png/178578/Trees.pn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10000"/>
          </a:blip>
          <a:srcRect l="14543" t="-4246" r="62429"/>
          <a:stretch>
            <a:fillRect/>
          </a:stretch>
        </p:blipFill>
        <p:spPr bwMode="auto">
          <a:xfrm>
            <a:off x="142844" y="500048"/>
            <a:ext cx="1475111" cy="4368335"/>
          </a:xfrm>
          <a:prstGeom prst="rect">
            <a:avLst/>
          </a:prstGeom>
          <a:noFill/>
        </p:spPr>
      </p:pic>
      <p:pic>
        <p:nvPicPr>
          <p:cNvPr id="11" name="Picture 4" descr="https://openclipart.org/image/2400px/svg_to_png/178578/Trees.png"/>
          <p:cNvPicPr>
            <a:picLocks noChangeAspect="1" noChangeArrowheads="1"/>
          </p:cNvPicPr>
          <p:nvPr userDrawn="1"/>
        </p:nvPicPr>
        <p:blipFill>
          <a:blip r:embed="rId3" cstate="print">
            <a:lum bright="-10000" contrast="10000"/>
          </a:blip>
          <a:srcRect t="-2393" r="8923"/>
          <a:stretch>
            <a:fillRect/>
          </a:stretch>
        </p:blipFill>
        <p:spPr bwMode="auto">
          <a:xfrm>
            <a:off x="6956874" y="285734"/>
            <a:ext cx="2187126" cy="4591119"/>
          </a:xfrm>
          <a:prstGeom prst="rect">
            <a:avLst/>
          </a:prstGeom>
          <a:noFill/>
        </p:spPr>
      </p:pic>
      <p:pic>
        <p:nvPicPr>
          <p:cNvPr id="8" name="Picture 10" descr="http://marketing-assets.avvo.com/uploads/sites/3/2015/08/sun-image_sized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frame">
            <a:avLst>
              <a:gd name="adj1" fmla="val 407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http://marketing-assets.avvo.com/uploads/sites/3/2015/08/sun-image_sized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frame">
            <a:avLst>
              <a:gd name="adj1" fmla="val 407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6B1B5CC-8D0E-496B-8E41-9BF003579E72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6F4565A-E422-4EDA-B25E-4DC015C41E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6B1B5CC-8D0E-496B-8E41-9BF003579E72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6F4565A-E422-4EDA-B25E-4DC015C41E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6B1B5CC-8D0E-496B-8E41-9BF003579E72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6F4565A-E422-4EDA-B25E-4DC015C41E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6B1B5CC-8D0E-496B-8E41-9BF003579E72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6F4565A-E422-4EDA-B25E-4DC015C41E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0" descr="http://marketing-assets.avvo.com/uploads/sites/3/2015/08/sun-image_sized.jp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67.png"/><Relationship Id="rId4" Type="http://schemas.openxmlformats.org/officeDocument/2006/relationships/image" Target="../media/image71.png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audio" Target="../media/audio1.wav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slide" Target="slide14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5.xml"/><Relationship Id="rId7" Type="http://schemas.openxmlformats.org/officeDocument/2006/relationships/slide" Target="slide1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10" Type="http://schemas.openxmlformats.org/officeDocument/2006/relationships/audio" Target="../media/audio1.wav"/><Relationship Id="rId4" Type="http://schemas.openxmlformats.org/officeDocument/2006/relationships/slide" Target="slide6.xml"/><Relationship Id="rId9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audio" Target="../media/audio1.wav"/><Relationship Id="rId5" Type="http://schemas.openxmlformats.org/officeDocument/2006/relationships/image" Target="../media/image28.png"/><Relationship Id="rId10" Type="http://schemas.openxmlformats.org/officeDocument/2006/relationships/slide" Target="slide4.xml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slide" Target="slide5.xml"/><Relationship Id="rId4" Type="http://schemas.openxmlformats.org/officeDocument/2006/relationships/image" Target="../media/image35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1.wav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slide" Target="slide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35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audio" Target="../media/audio1.wav"/><Relationship Id="rId4" Type="http://schemas.openxmlformats.org/officeDocument/2006/relationships/image" Target="../media/image49.pn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&#1102;&#1083;&#1103;\Desktop\&#1052;&#1077;&#1090;&#1086;&#1076;.&#1087;&#1086;&#1089;&#1086;&#1073;&#1080;&#1103;\videoplayback.mp4" TargetMode="External"/><Relationship Id="rId5" Type="http://schemas.openxmlformats.org/officeDocument/2006/relationships/audio" Target="../media/audio1.wav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9.xml"/><Relationship Id="rId3" Type="http://schemas.openxmlformats.org/officeDocument/2006/relationships/image" Target="../media/image56.png"/><Relationship Id="rId7" Type="http://schemas.openxmlformats.org/officeDocument/2006/relationships/image" Target="../media/image45.png"/><Relationship Id="rId12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61.png"/><Relationship Id="rId5" Type="http://schemas.openxmlformats.org/officeDocument/2006/relationships/image" Target="../media/image52.pn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4">
            <a:hlinkClick r:id="rId2" action="ppaction://hlinksldjump" highlightClick="1">
              <a:snd r:embed="rId3" name="chimes.wav" builtIn="1"/>
            </a:hlinkClick>
          </p:cNvPr>
          <p:cNvSpPr/>
          <p:nvPr/>
        </p:nvSpPr>
        <p:spPr>
          <a:xfrm>
            <a:off x="8072462" y="4500576"/>
            <a:ext cx="857256" cy="42861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1785918" y="1643056"/>
            <a:ext cx="5214974" cy="1033272"/>
          </a:xfrm>
          <a:prstGeom prst="horizontalScrol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Дикие, домашние животные и их детеныши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85918" y="571486"/>
            <a:ext cx="2357454" cy="12001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С хозяином дружит, дом сторожит,                   Живет под крылечком,                     Хвост колечком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357818" y="642924"/>
            <a:ext cx="2286016" cy="12001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Кто имеет пятачок,                     Не зажатый в кулачок?                                         На ногах его копытца. Ест и пьёт он из корытца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pic>
        <p:nvPicPr>
          <p:cNvPr id="20482" name="Picture 2" descr="http://hddfhm.com/images/clipart-lady-tramp-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42858"/>
            <a:ext cx="2357454" cy="2585946"/>
          </a:xfrm>
          <a:prstGeom prst="rect">
            <a:avLst/>
          </a:prstGeom>
          <a:noFill/>
        </p:spPr>
      </p:pic>
      <p:sp>
        <p:nvSpPr>
          <p:cNvPr id="5" name="Управляющая кнопка: настраиваемая 4">
            <a:hlinkClick r:id="" action="ppaction://noaction" highlightClick="1"/>
          </p:cNvPr>
          <p:cNvSpPr/>
          <p:nvPr/>
        </p:nvSpPr>
        <p:spPr>
          <a:xfrm>
            <a:off x="2071670" y="3214692"/>
            <a:ext cx="1928826" cy="357190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Проверить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484" name="Picture 4" descr="http://img0.liveinternet.ru/images/attach/c/11/116/826/116826340________0005__8_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42858"/>
            <a:ext cx="3143272" cy="3026462"/>
          </a:xfrm>
          <a:prstGeom prst="rect">
            <a:avLst/>
          </a:prstGeom>
          <a:noFill/>
        </p:spPr>
      </p:pic>
      <p:sp>
        <p:nvSpPr>
          <p:cNvPr id="8" name="Управляющая кнопка: настраиваемая 7">
            <a:hlinkClick r:id="" action="ppaction://noaction" highlightClick="1"/>
          </p:cNvPr>
          <p:cNvSpPr/>
          <p:nvPr/>
        </p:nvSpPr>
        <p:spPr>
          <a:xfrm>
            <a:off x="5786446" y="3214692"/>
            <a:ext cx="1785950" cy="357190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Проверить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Управляющая кнопка: далее 8">
            <a:hlinkClick r:id="rId4" action="ppaction://hlinksldjump" highlightClick="1">
              <a:snd r:embed="rId5" name="chimes.wav" builtIn="1"/>
            </a:hlinkClick>
          </p:cNvPr>
          <p:cNvSpPr/>
          <p:nvPr/>
        </p:nvSpPr>
        <p:spPr>
          <a:xfrm>
            <a:off x="8143900" y="4500576"/>
            <a:ext cx="785818" cy="399474"/>
          </a:xfrm>
          <a:prstGeom prst="actionButtonForwardNex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85918" y="642924"/>
            <a:ext cx="2571768" cy="12001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Мордочка усатая,                       Шубка полосатая,                       Часто умывается,                                   А с водой не знается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572132" y="642924"/>
            <a:ext cx="2428892" cy="121444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И по соснам, и по елям                               Быстро бегает она. Видит,  шишки где поспели,                                                Где грибная целина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pic>
        <p:nvPicPr>
          <p:cNvPr id="22530" name="Picture 2" descr="http://img1.liveinternet.ru/images/attach/c/0/63/177/63177015_1282745873_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0"/>
            <a:ext cx="3714776" cy="2868951"/>
          </a:xfrm>
          <a:prstGeom prst="rect">
            <a:avLst/>
          </a:prstGeom>
          <a:noFill/>
        </p:spPr>
      </p:pic>
      <p:sp>
        <p:nvSpPr>
          <p:cNvPr id="5" name="Управляющая кнопка: настраиваемая 4">
            <a:hlinkClick r:id="" action="ppaction://noaction" highlightClick="1"/>
          </p:cNvPr>
          <p:cNvSpPr/>
          <p:nvPr/>
        </p:nvSpPr>
        <p:spPr>
          <a:xfrm>
            <a:off x="2071670" y="3357568"/>
            <a:ext cx="1857388" cy="357190"/>
          </a:xfrm>
          <a:prstGeom prst="actionButtonBlank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Проверить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2532" name="Picture 4" descr="http://xn--52-6kcpbe8fh.xn--p1ai/sites/default/files/content/images/beloch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14296"/>
            <a:ext cx="2682190" cy="2916478"/>
          </a:xfrm>
          <a:prstGeom prst="rect">
            <a:avLst/>
          </a:prstGeom>
          <a:noFill/>
        </p:spPr>
      </p:pic>
      <p:sp>
        <p:nvSpPr>
          <p:cNvPr id="7" name="Управляющая кнопка: настраиваемая 6">
            <a:hlinkClick r:id="" action="ppaction://noaction" highlightClick="1"/>
          </p:cNvPr>
          <p:cNvSpPr/>
          <p:nvPr/>
        </p:nvSpPr>
        <p:spPr>
          <a:xfrm>
            <a:off x="5929322" y="3357568"/>
            <a:ext cx="1643074" cy="357190"/>
          </a:xfrm>
          <a:prstGeom prst="actionButtonBlank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Проверить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Управляющая кнопка: далее 7">
            <a:hlinkClick r:id="rId4" action="ppaction://hlinksldjump" highlightClick="1">
              <a:snd r:embed="rId5" name="chimes.wav" builtIn="1"/>
            </a:hlinkClick>
          </p:cNvPr>
          <p:cNvSpPr/>
          <p:nvPr/>
        </p:nvSpPr>
        <p:spPr>
          <a:xfrm>
            <a:off x="8143900" y="4572014"/>
            <a:ext cx="785818" cy="357172"/>
          </a:xfrm>
          <a:prstGeom prst="actionButtonForwardNex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 descr="http://nachalo4ka.ru/wp-content/uploads/2014/08/Lisa.png"/>
          <p:cNvPicPr>
            <a:picLocks noChangeAspect="1" noChangeArrowheads="1"/>
          </p:cNvPicPr>
          <p:nvPr/>
        </p:nvPicPr>
        <p:blipFill>
          <a:blip r:embed="rId2" cstate="print"/>
          <a:srcRect r="33333"/>
          <a:stretch>
            <a:fillRect/>
          </a:stretch>
        </p:blipFill>
        <p:spPr bwMode="auto">
          <a:xfrm>
            <a:off x="1071538" y="428610"/>
            <a:ext cx="1571636" cy="2600670"/>
          </a:xfrm>
          <a:prstGeom prst="rect">
            <a:avLst/>
          </a:prstGeom>
          <a:noFill/>
        </p:spPr>
      </p:pic>
      <p:pic>
        <p:nvPicPr>
          <p:cNvPr id="23562" name="Picture 10" descr="http://img0.liveinternet.ru/images/attach/c/10/111/561/111561774_007.png"/>
          <p:cNvPicPr>
            <a:picLocks noChangeAspect="1" noChangeArrowheads="1"/>
          </p:cNvPicPr>
          <p:nvPr/>
        </p:nvPicPr>
        <p:blipFill>
          <a:blip r:embed="rId3"/>
          <a:srcRect r="48529"/>
          <a:stretch>
            <a:fillRect/>
          </a:stretch>
        </p:blipFill>
        <p:spPr bwMode="auto">
          <a:xfrm>
            <a:off x="5357818" y="-142894"/>
            <a:ext cx="1614495" cy="2691054"/>
          </a:xfrm>
          <a:prstGeom prst="rect">
            <a:avLst/>
          </a:prstGeom>
          <a:noFill/>
        </p:spPr>
      </p:pic>
      <p:pic>
        <p:nvPicPr>
          <p:cNvPr id="23564" name="Picture 12" descr="http://img0.liveinternet.ru/images/attach/c/10/111/561/111561774_007.png"/>
          <p:cNvPicPr>
            <a:picLocks noChangeAspect="1" noChangeArrowheads="1"/>
          </p:cNvPicPr>
          <p:nvPr/>
        </p:nvPicPr>
        <p:blipFill>
          <a:blip r:embed="rId3"/>
          <a:srcRect l="51230"/>
          <a:stretch>
            <a:fillRect/>
          </a:stretch>
        </p:blipFill>
        <p:spPr bwMode="auto">
          <a:xfrm>
            <a:off x="7429520" y="2071684"/>
            <a:ext cx="1578370" cy="2776536"/>
          </a:xfrm>
          <a:prstGeom prst="rect">
            <a:avLst/>
          </a:prstGeom>
          <a:noFill/>
        </p:spPr>
      </p:pic>
      <p:pic>
        <p:nvPicPr>
          <p:cNvPr id="23568" name="Picture 16" descr="http://ds04.infourok.ru/uploads/ex/06f9/000006f8-2d7fae03/hello_html_35615a94.png"/>
          <p:cNvPicPr>
            <a:picLocks noChangeAspect="1" noChangeArrowheads="1"/>
          </p:cNvPicPr>
          <p:nvPr/>
        </p:nvPicPr>
        <p:blipFill>
          <a:blip r:embed="rId4" cstate="print"/>
          <a:srcRect r="24138"/>
          <a:stretch>
            <a:fillRect/>
          </a:stretch>
        </p:blipFill>
        <p:spPr bwMode="auto">
          <a:xfrm>
            <a:off x="2285984" y="2643188"/>
            <a:ext cx="1755536" cy="2286016"/>
          </a:xfrm>
          <a:prstGeom prst="rect">
            <a:avLst/>
          </a:prstGeom>
          <a:noFill/>
        </p:spPr>
      </p:pic>
      <p:pic>
        <p:nvPicPr>
          <p:cNvPr id="23570" name="Picture 18" descr="http://img1.liveinternet.ru/images/attach/c/0/63/177/63177015_1282745873_13.png"/>
          <p:cNvPicPr>
            <a:picLocks noChangeAspect="1" noChangeArrowheads="1"/>
          </p:cNvPicPr>
          <p:nvPr/>
        </p:nvPicPr>
        <p:blipFill>
          <a:blip r:embed="rId5"/>
          <a:srcRect l="34955"/>
          <a:stretch>
            <a:fillRect/>
          </a:stretch>
        </p:blipFill>
        <p:spPr bwMode="auto">
          <a:xfrm>
            <a:off x="5500694" y="2714626"/>
            <a:ext cx="1861088" cy="2209743"/>
          </a:xfrm>
          <a:prstGeom prst="rect">
            <a:avLst/>
          </a:prstGeom>
          <a:noFill/>
        </p:spPr>
      </p:pic>
      <p:pic>
        <p:nvPicPr>
          <p:cNvPr id="23572" name="Picture 20" descr="http://img1.liveinternet.ru/images/attach/c/0/63/177/63177015_1282745873_13.png"/>
          <p:cNvPicPr>
            <a:picLocks noChangeAspect="1" noChangeArrowheads="1"/>
          </p:cNvPicPr>
          <p:nvPr/>
        </p:nvPicPr>
        <p:blipFill>
          <a:blip r:embed="rId5"/>
          <a:srcRect r="64286"/>
          <a:stretch>
            <a:fillRect/>
          </a:stretch>
        </p:blipFill>
        <p:spPr bwMode="auto">
          <a:xfrm>
            <a:off x="3357554" y="-357208"/>
            <a:ext cx="1071570" cy="2317230"/>
          </a:xfrm>
          <a:prstGeom prst="rect">
            <a:avLst/>
          </a:prstGeom>
          <a:noFill/>
        </p:spPr>
      </p:pic>
      <p:pic>
        <p:nvPicPr>
          <p:cNvPr id="12" name="Picture 6" descr="http://nachalo4ka.ru/wp-content/uploads/2014/08/Lisa.png"/>
          <p:cNvPicPr>
            <a:picLocks noChangeAspect="1" noChangeArrowheads="1"/>
          </p:cNvPicPr>
          <p:nvPr/>
        </p:nvPicPr>
        <p:blipFill>
          <a:blip r:embed="rId6" cstate="print"/>
          <a:srcRect l="65673"/>
          <a:stretch>
            <a:fillRect/>
          </a:stretch>
        </p:blipFill>
        <p:spPr bwMode="auto">
          <a:xfrm>
            <a:off x="4500562" y="1500180"/>
            <a:ext cx="879485" cy="2826444"/>
          </a:xfrm>
          <a:prstGeom prst="rect">
            <a:avLst/>
          </a:prstGeom>
          <a:noFill/>
        </p:spPr>
      </p:pic>
      <p:pic>
        <p:nvPicPr>
          <p:cNvPr id="13" name="Picture 14" descr="http://ds04.infourok.ru/uploads/ex/06f9/000006f8-2d7fae03/hello_html_35615a94.png"/>
          <p:cNvPicPr>
            <a:picLocks noChangeAspect="1" noChangeArrowheads="1"/>
          </p:cNvPicPr>
          <p:nvPr/>
        </p:nvPicPr>
        <p:blipFill>
          <a:blip r:embed="rId7" cstate="print"/>
          <a:srcRect l="74089"/>
          <a:stretch>
            <a:fillRect/>
          </a:stretch>
        </p:blipFill>
        <p:spPr bwMode="auto">
          <a:xfrm>
            <a:off x="7715272" y="357172"/>
            <a:ext cx="581094" cy="2242678"/>
          </a:xfrm>
          <a:prstGeom prst="rect">
            <a:avLst/>
          </a:prstGeom>
          <a:noFill/>
        </p:spPr>
      </p:pic>
      <p:sp>
        <p:nvSpPr>
          <p:cNvPr id="15" name="Управляющая кнопка: далее 14">
            <a:hlinkClick r:id="rId8" action="ppaction://hlinksldjump" highlightClick="1">
              <a:snd r:embed="rId9" name="chimes.wav" builtIn="1"/>
            </a:hlinkClick>
          </p:cNvPr>
          <p:cNvSpPr/>
          <p:nvPr/>
        </p:nvSpPr>
        <p:spPr>
          <a:xfrm>
            <a:off x="8143900" y="4643452"/>
            <a:ext cx="785818" cy="32803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16245E-6 L -0.40694 0.4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" y="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5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69426E-7 L 0.12153 0.582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7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5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3687E-6 L -0.05225 -0.4388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6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15565E-6 L -0.20573 -0.2344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" y="-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noaction" highlightClick="1"/>
          </p:cNvPr>
          <p:cNvSpPr/>
          <p:nvPr/>
        </p:nvSpPr>
        <p:spPr>
          <a:xfrm>
            <a:off x="214282" y="214296"/>
            <a:ext cx="1857388" cy="428628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Найди маму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Управляющая кнопка: настраиваемая 2">
            <a:hlinkClick r:id="" action="ppaction://noaction" highlightClick="1"/>
          </p:cNvPr>
          <p:cNvSpPr/>
          <p:nvPr/>
        </p:nvSpPr>
        <p:spPr>
          <a:xfrm>
            <a:off x="6715140" y="214296"/>
            <a:ext cx="2256862" cy="1000132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Детеныши потеряли своих мам. Найди, назови маму и детёныша каждого животного.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http://img1.liveinternet.ru/images/attach/c/4/80/140/80140193_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0"/>
            <a:ext cx="1928826" cy="2416218"/>
          </a:xfrm>
          <a:prstGeom prst="rect">
            <a:avLst/>
          </a:prstGeom>
          <a:noFill/>
        </p:spPr>
      </p:pic>
      <p:pic>
        <p:nvPicPr>
          <p:cNvPr id="1028" name="Picture 4" descr="https://kartinki.detki.today/wp-content/uploads/2017/07/lisa-na-belom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714758"/>
            <a:ext cx="931523" cy="1176048"/>
          </a:xfrm>
          <a:prstGeom prst="rect">
            <a:avLst/>
          </a:prstGeom>
          <a:noFill/>
        </p:spPr>
      </p:pic>
      <p:pic>
        <p:nvPicPr>
          <p:cNvPr id="1032" name="Picture 8" descr="http://img1.liveinternet.ru/images/attach/d/1/129/896/129896789_5609951_527fac337a729.png"/>
          <p:cNvPicPr>
            <a:picLocks noChangeAspect="1" noChangeArrowheads="1"/>
          </p:cNvPicPr>
          <p:nvPr/>
        </p:nvPicPr>
        <p:blipFill>
          <a:blip r:embed="rId4" cstate="print"/>
          <a:srcRect l="10526" r="5263"/>
          <a:stretch>
            <a:fillRect/>
          </a:stretch>
        </p:blipFill>
        <p:spPr bwMode="auto">
          <a:xfrm>
            <a:off x="1928794" y="285734"/>
            <a:ext cx="1143008" cy="1372168"/>
          </a:xfrm>
          <a:prstGeom prst="rect">
            <a:avLst/>
          </a:prstGeom>
          <a:noFill/>
        </p:spPr>
      </p:pic>
      <p:pic>
        <p:nvPicPr>
          <p:cNvPr id="1036" name="Picture 12" descr="https://avatanplus.com/files/resources/original/5852a18e1920c15902c71317.png"/>
          <p:cNvPicPr>
            <a:picLocks noChangeAspect="1" noChangeArrowheads="1"/>
          </p:cNvPicPr>
          <p:nvPr/>
        </p:nvPicPr>
        <p:blipFill>
          <a:blip r:embed="rId5" cstate="print"/>
          <a:srcRect r="2273"/>
          <a:stretch>
            <a:fillRect/>
          </a:stretch>
        </p:blipFill>
        <p:spPr bwMode="auto">
          <a:xfrm>
            <a:off x="6215074" y="2285998"/>
            <a:ext cx="3071834" cy="2418768"/>
          </a:xfrm>
          <a:prstGeom prst="rect">
            <a:avLst/>
          </a:prstGeom>
          <a:noFill/>
        </p:spPr>
      </p:pic>
      <p:pic>
        <p:nvPicPr>
          <p:cNvPr id="1038" name="Picture 14" descr="http://s4.pic4you.ru/y2014/09-25/12216/461279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74582"/>
            <a:ext cx="1785918" cy="2068917"/>
          </a:xfrm>
          <a:prstGeom prst="rect">
            <a:avLst/>
          </a:prstGeom>
          <a:noFill/>
        </p:spPr>
      </p:pic>
      <p:pic>
        <p:nvPicPr>
          <p:cNvPr id="1040" name="Picture 16" descr="http://img0.liveinternet.ru/images/attach/c/8/102/550/102550958_1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1571618"/>
            <a:ext cx="1785950" cy="1785950"/>
          </a:xfrm>
          <a:prstGeom prst="rect">
            <a:avLst/>
          </a:prstGeom>
          <a:noFill/>
        </p:spPr>
      </p:pic>
      <p:pic>
        <p:nvPicPr>
          <p:cNvPr id="15" name="Picture 10" descr="https://static.md/c474c93c218632461c1913657356398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8860" y="2786064"/>
            <a:ext cx="2357454" cy="2107275"/>
          </a:xfrm>
          <a:prstGeom prst="rect">
            <a:avLst/>
          </a:prstGeom>
          <a:noFill/>
        </p:spPr>
      </p:pic>
      <p:pic>
        <p:nvPicPr>
          <p:cNvPr id="1026" name="Picture 2" descr="http://www.playcast.ru/uploads/2016/08/09/19531747.png"/>
          <p:cNvPicPr>
            <a:picLocks noChangeAspect="1" noChangeArrowheads="1"/>
          </p:cNvPicPr>
          <p:nvPr/>
        </p:nvPicPr>
        <p:blipFill>
          <a:blip r:embed="rId9" cstate="print"/>
          <a:srcRect l="11365" r="29545"/>
          <a:stretch>
            <a:fillRect/>
          </a:stretch>
        </p:blipFill>
        <p:spPr bwMode="auto">
          <a:xfrm>
            <a:off x="0" y="428610"/>
            <a:ext cx="1857356" cy="2528448"/>
          </a:xfrm>
          <a:prstGeom prst="rect">
            <a:avLst/>
          </a:prstGeom>
          <a:noFill/>
        </p:spPr>
      </p:pic>
      <p:pic>
        <p:nvPicPr>
          <p:cNvPr id="4" name="Picture 4" descr="http://s2.pic4you.ru/allimage/y2013/08-27/12216/3754649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43570" y="500048"/>
            <a:ext cx="1164988" cy="1385440"/>
          </a:xfrm>
          <a:prstGeom prst="rect">
            <a:avLst/>
          </a:prstGeom>
          <a:noFill/>
        </p:spPr>
      </p:pic>
      <p:pic>
        <p:nvPicPr>
          <p:cNvPr id="1030" name="Picture 6" descr="http://i1.imageban.ru/out/2012/04/01/87bfe286af82ae9bfbfddd1c3e473527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29520" y="1357304"/>
            <a:ext cx="1071569" cy="1467438"/>
          </a:xfrm>
          <a:prstGeom prst="rect">
            <a:avLst/>
          </a:prstGeom>
          <a:noFill/>
        </p:spPr>
      </p:pic>
      <p:sp>
        <p:nvSpPr>
          <p:cNvPr id="16" name="Управляющая кнопка: далее 15">
            <a:hlinkClick r:id="rId12" action="ppaction://hlinksldjump" highlightClick="1">
              <a:snd r:embed="rId13" name="chimes.wav" builtIn="1"/>
            </a:hlinkClick>
          </p:cNvPr>
          <p:cNvSpPr/>
          <p:nvPr/>
        </p:nvSpPr>
        <p:spPr>
          <a:xfrm>
            <a:off x="7715272" y="4643452"/>
            <a:ext cx="1071570" cy="32803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29216E-6 L -0.46441 0.198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" y="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61952E-6 L -0.04254 -0.462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78505E-6 L -0.4592 0.399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101E-6 L 0.50225 0.577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5096E-6 L -0.32379 0.4017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" y="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1428728" y="571486"/>
            <a:ext cx="2357454" cy="500066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Найди свою маму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4143372" y="571486"/>
            <a:ext cx="2714644" cy="500066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Выберите домашних животных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настраиваемая 3">
            <a:hlinkClick r:id="rId3" action="ppaction://hlinksldjump" highlightClick="1"/>
          </p:cNvPr>
          <p:cNvSpPr/>
          <p:nvPr/>
        </p:nvSpPr>
        <p:spPr>
          <a:xfrm>
            <a:off x="1428728" y="1285866"/>
            <a:ext cx="2357454" cy="500066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Где чей домик?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Управляющая кнопка: настраиваемая 4">
            <a:hlinkClick r:id="rId4" action="ppaction://hlinksldjump" highlightClick="1"/>
          </p:cNvPr>
          <p:cNvSpPr/>
          <p:nvPr/>
        </p:nvSpPr>
        <p:spPr>
          <a:xfrm>
            <a:off x="1428728" y="2143122"/>
            <a:ext cx="2357454" cy="500066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Кто лишний, почему?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Управляющая кнопка: настраиваемая 6">
            <a:hlinkClick r:id="rId5" action="ppaction://hlinksldjump" highlightClick="1"/>
          </p:cNvPr>
          <p:cNvSpPr/>
          <p:nvPr/>
        </p:nvSpPr>
        <p:spPr>
          <a:xfrm>
            <a:off x="4214810" y="1285866"/>
            <a:ext cx="2643206" cy="470912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Чем питается?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Управляющая кнопка: настраиваемая 7">
            <a:hlinkClick r:id="rId6" action="ppaction://hlinksldjump" highlightClick="1"/>
          </p:cNvPr>
          <p:cNvSpPr/>
          <p:nvPr/>
        </p:nvSpPr>
        <p:spPr>
          <a:xfrm>
            <a:off x="4143372" y="3000378"/>
            <a:ext cx="2571768" cy="428628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Загадки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Управляющая кнопка: настраиваемая 8">
            <a:hlinkClick r:id="rId7" action="ppaction://hlinksldjump" highlightClick="1"/>
          </p:cNvPr>
          <p:cNvSpPr/>
          <p:nvPr/>
        </p:nvSpPr>
        <p:spPr>
          <a:xfrm>
            <a:off x="1428728" y="3000378"/>
            <a:ext cx="2357454" cy="428628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Чей это хвостик?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Управляющая кнопка: настраиваемая 9">
            <a:hlinkClick r:id="rId8" action="ppaction://hlinksldjump" highlightClick="1"/>
          </p:cNvPr>
          <p:cNvSpPr/>
          <p:nvPr/>
        </p:nvSpPr>
        <p:spPr>
          <a:xfrm>
            <a:off x="3000364" y="3714758"/>
            <a:ext cx="2500330" cy="428628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Найди маму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Управляющая кнопка: настраиваемая 10">
            <a:hlinkClick r:id="rId9" action="ppaction://hlinksldjump" highlightClick="1">
              <a:snd r:embed="rId10" name="chimes.wav" builtIn="1"/>
            </a:hlinkClick>
          </p:cNvPr>
          <p:cNvSpPr/>
          <p:nvPr/>
        </p:nvSpPr>
        <p:spPr>
          <a:xfrm>
            <a:off x="4214810" y="2143122"/>
            <a:ext cx="2571768" cy="428628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Физкультминутка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laycast.ru/uploads/2016/09/16/1991174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6"/>
            <a:ext cx="1428760" cy="1094836"/>
          </a:xfrm>
          <a:prstGeom prst="rect">
            <a:avLst/>
          </a:prstGeom>
          <a:noFill/>
        </p:spPr>
      </p:pic>
      <p:pic>
        <p:nvPicPr>
          <p:cNvPr id="5124" name="Picture 4" descr="http://www.playcast.ru/uploads/2015/08/16/147053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500180"/>
            <a:ext cx="571504" cy="1007263"/>
          </a:xfrm>
          <a:prstGeom prst="rect">
            <a:avLst/>
          </a:prstGeom>
          <a:noFill/>
        </p:spPr>
      </p:pic>
      <p:pic>
        <p:nvPicPr>
          <p:cNvPr id="5126" name="Picture 6" descr="https://img-fotki.yandex.ru/get/166616/493212545.e5/0_1c00ac_52ad8cb7_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1142990"/>
            <a:ext cx="801534" cy="1214446"/>
          </a:xfrm>
          <a:prstGeom prst="rect">
            <a:avLst/>
          </a:prstGeom>
          <a:noFill/>
        </p:spPr>
      </p:pic>
      <p:pic>
        <p:nvPicPr>
          <p:cNvPr id="5128" name="Picture 8" descr="http://clipartmania.ru/uploads/gallery/main/451/pig-2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3071816"/>
            <a:ext cx="1285884" cy="1397700"/>
          </a:xfrm>
          <a:prstGeom prst="rect">
            <a:avLst/>
          </a:prstGeom>
          <a:noFill/>
        </p:spPr>
      </p:pic>
      <p:pic>
        <p:nvPicPr>
          <p:cNvPr id="5130" name="Picture 10" descr="http://clipartmania.ru/uploads/gallery/main/442/horse-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2143122"/>
            <a:ext cx="1450838" cy="1754149"/>
          </a:xfrm>
          <a:prstGeom prst="rect">
            <a:avLst/>
          </a:prstGeom>
          <a:noFill/>
        </p:spPr>
      </p:pic>
      <p:pic>
        <p:nvPicPr>
          <p:cNvPr id="5132" name="Picture 12" descr="http://borisova.3dn.ru/kartinki/domasnisiw/0_8ee79_6e504c4f_or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1357304"/>
            <a:ext cx="1414410" cy="1383532"/>
          </a:xfrm>
          <a:prstGeom prst="rect">
            <a:avLst/>
          </a:prstGeom>
          <a:noFill/>
        </p:spPr>
      </p:pic>
      <p:pic>
        <p:nvPicPr>
          <p:cNvPr id="5134" name="Picture 14" descr="https://avatanplus.com/files/resources/original/5759ccf8b9a8315536c8abb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9124" y="214296"/>
            <a:ext cx="1000132" cy="1500198"/>
          </a:xfrm>
          <a:prstGeom prst="rect">
            <a:avLst/>
          </a:prstGeom>
          <a:noFill/>
        </p:spPr>
      </p:pic>
      <p:sp>
        <p:nvSpPr>
          <p:cNvPr id="9" name="Управляющая кнопка: настраиваемая 8">
            <a:hlinkClick r:id="" action="ppaction://noaction" highlightClick="1"/>
          </p:cNvPr>
          <p:cNvSpPr/>
          <p:nvPr/>
        </p:nvSpPr>
        <p:spPr>
          <a:xfrm>
            <a:off x="214282" y="214296"/>
            <a:ext cx="2786082" cy="571504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Выбери домашних животных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" name="Picture 16" descr="http://img-fotki.yandex.ru/get/5410/47407354.2c9/0_9813e_8d812446_L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357222" y="2357436"/>
            <a:ext cx="4762500" cy="3067050"/>
          </a:xfrm>
          <a:prstGeom prst="rect">
            <a:avLst/>
          </a:prstGeom>
          <a:noFill/>
        </p:spPr>
      </p:pic>
      <p:sp>
        <p:nvSpPr>
          <p:cNvPr id="12" name="Управляющая кнопка: далее 11">
            <a:hlinkClick r:id="rId10" action="ppaction://hlinksldjump" highlightClick="1">
              <a:snd r:embed="rId11" name="chimes.wav" builtIn="1"/>
            </a:hlinkClick>
          </p:cNvPr>
          <p:cNvSpPr/>
          <p:nvPr/>
        </p:nvSpPr>
        <p:spPr>
          <a:xfrm>
            <a:off x="8358214" y="4500576"/>
            <a:ext cx="571504" cy="399474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44472  E" pathEditMode="relative" ptsTypes="">
                                      <p:cBhvr>
                                        <p:cTn id="1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3922E-6 L -0.03733 0.636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3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4274E-6 L -0.62083 0.446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" y="2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30513E-6 L -0.48803 0.025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" y="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0303E-6 L -0.65 0.339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" y="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79308E-6 L -0.77639 0.005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noaction" highlightClick="1"/>
          </p:cNvPr>
          <p:cNvSpPr/>
          <p:nvPr/>
        </p:nvSpPr>
        <p:spPr>
          <a:xfrm>
            <a:off x="214282" y="214296"/>
            <a:ext cx="3071834" cy="571504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Выберите диких животных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100" name="Picture 4" descr="http://www.kaluga-gov.ru/images/derev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643056"/>
            <a:ext cx="3500462" cy="3371214"/>
          </a:xfrm>
          <a:prstGeom prst="rect">
            <a:avLst/>
          </a:prstGeom>
          <a:noFill/>
        </p:spPr>
      </p:pic>
      <p:pic>
        <p:nvPicPr>
          <p:cNvPr id="4102" name="Picture 6" descr="https://www.goodfreephotos.com/albums/vector-images/colorful-natural-tree-vector-clipa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004069"/>
            <a:ext cx="2857520" cy="3010458"/>
          </a:xfrm>
          <a:prstGeom prst="rect">
            <a:avLst/>
          </a:prstGeom>
          <a:noFill/>
        </p:spPr>
      </p:pic>
      <p:pic>
        <p:nvPicPr>
          <p:cNvPr id="4104" name="Picture 8" descr="http://moziru.com/images/gray-wolf-clipart-wolf-pup-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714362"/>
            <a:ext cx="1016978" cy="1182172"/>
          </a:xfrm>
          <a:prstGeom prst="rect">
            <a:avLst/>
          </a:prstGeom>
          <a:noFill/>
        </p:spPr>
      </p:pic>
      <p:pic>
        <p:nvPicPr>
          <p:cNvPr id="4106" name="Picture 10" descr="https://static.md/c474c93c218632461c1913657356398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785800"/>
            <a:ext cx="1571636" cy="1404850"/>
          </a:xfrm>
          <a:prstGeom prst="rect">
            <a:avLst/>
          </a:prstGeom>
          <a:noFill/>
        </p:spPr>
      </p:pic>
      <p:pic>
        <p:nvPicPr>
          <p:cNvPr id="4108" name="Picture 12" descr="http://www.playcast.ru/uploads/2017/10/11/2362968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1000114"/>
            <a:ext cx="1214446" cy="1214446"/>
          </a:xfrm>
          <a:prstGeom prst="rect">
            <a:avLst/>
          </a:prstGeom>
          <a:noFill/>
        </p:spPr>
      </p:pic>
      <p:pic>
        <p:nvPicPr>
          <p:cNvPr id="4110" name="Picture 14" descr="http://clipart-library.com/img/199655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0"/>
            <a:ext cx="977158" cy="979449"/>
          </a:xfrm>
          <a:prstGeom prst="rect">
            <a:avLst/>
          </a:prstGeom>
          <a:noFill/>
        </p:spPr>
      </p:pic>
      <p:pic>
        <p:nvPicPr>
          <p:cNvPr id="4112" name="Picture 16" descr="http://img0.liveinternet.ru/images/attach/c/7/95/49/95049070_HighFour_pChristmas_Element3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0"/>
            <a:ext cx="1500198" cy="1500198"/>
          </a:xfrm>
          <a:prstGeom prst="rect">
            <a:avLst/>
          </a:prstGeom>
          <a:noFill/>
        </p:spPr>
      </p:pic>
      <p:pic>
        <p:nvPicPr>
          <p:cNvPr id="11" name="Picture 6" descr="https://img-fotki.yandex.ru/get/166616/493212545.e5/0_1c00ac_52ad8cb7_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6116" y="857238"/>
            <a:ext cx="801534" cy="1214446"/>
          </a:xfrm>
          <a:prstGeom prst="rect">
            <a:avLst/>
          </a:prstGeom>
          <a:noFill/>
        </p:spPr>
      </p:pic>
      <p:sp>
        <p:nvSpPr>
          <p:cNvPr id="12" name="Управляющая кнопка: далее 11">
            <a:hlinkClick r:id="rId10" action="ppaction://hlinksldjump" highlightClick="1"/>
          </p:cNvPr>
          <p:cNvSpPr/>
          <p:nvPr/>
        </p:nvSpPr>
        <p:spPr>
          <a:xfrm>
            <a:off x="8215338" y="4572014"/>
            <a:ext cx="714380" cy="32803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84188E-6 L -0.11233 0.5750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2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719E-7 L 0.21337 0.5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" y="2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9592E-6 L 0.08299 0.5799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" y="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00679E-6 L 0.1941 0.70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659E-7 L -0.30573 0.6105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" y="3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noaction" highlightClick="1"/>
          </p:cNvPr>
          <p:cNvSpPr/>
          <p:nvPr/>
        </p:nvSpPr>
        <p:spPr>
          <a:xfrm>
            <a:off x="214282" y="214296"/>
            <a:ext cx="2286016" cy="428628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Где чей домик?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s://img-fotki.yandex.ru/get/4601/134091466.2f4/0_137d8f_8d74183e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143254"/>
            <a:ext cx="2143140" cy="1285884"/>
          </a:xfrm>
          <a:prstGeom prst="rect">
            <a:avLst/>
          </a:prstGeom>
          <a:noFill/>
        </p:spPr>
      </p:pic>
      <p:pic>
        <p:nvPicPr>
          <p:cNvPr id="4" name="Picture 6" descr="https://www.goodfreephotos.com/albums/vector-images/colorful-natural-tree-vector-clipa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428610"/>
            <a:ext cx="3857652" cy="4064118"/>
          </a:xfrm>
          <a:prstGeom prst="rect">
            <a:avLst/>
          </a:prstGeom>
          <a:noFill/>
        </p:spPr>
      </p:pic>
      <p:pic>
        <p:nvPicPr>
          <p:cNvPr id="5" name="Picture 4" descr="http://www.kaluga-gov.ru/images/derev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200914"/>
            <a:ext cx="3055401" cy="2942586"/>
          </a:xfrm>
          <a:prstGeom prst="rect">
            <a:avLst/>
          </a:prstGeom>
          <a:noFill/>
        </p:spPr>
      </p:pic>
      <p:pic>
        <p:nvPicPr>
          <p:cNvPr id="3076" name="Picture 4" descr="http://3.bp.blogspot.com/-bQtQQnc1jPI/VaPAYWtu7tI/AAAAAAAAANc/OSmFZWaGwVU/s1600/Cute_Grass_and_Flowers_PNG_Clipar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3786196"/>
            <a:ext cx="2294113" cy="1214446"/>
          </a:xfrm>
          <a:prstGeom prst="rect">
            <a:avLst/>
          </a:prstGeom>
          <a:noFill/>
        </p:spPr>
      </p:pic>
      <p:pic>
        <p:nvPicPr>
          <p:cNvPr id="3078" name="Picture 6" descr="http://img1.liveinternet.ru/images/attach/c/1/62/415/62415042_1281122848_159c9363a9f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3696574"/>
            <a:ext cx="3643338" cy="1446926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4286248" y="2928940"/>
            <a:ext cx="357190" cy="4143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500694" y="4000510"/>
            <a:ext cx="285752" cy="2714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4" descr="http://clipart-library.com/img/199655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3000378"/>
            <a:ext cx="1048429" cy="1050887"/>
          </a:xfrm>
          <a:prstGeom prst="rect">
            <a:avLst/>
          </a:prstGeom>
          <a:noFill/>
        </p:spPr>
      </p:pic>
      <p:pic>
        <p:nvPicPr>
          <p:cNvPr id="13" name="Picture 4" descr="http://www.playcast.ru/uploads/2015/08/16/1470531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4000510"/>
            <a:ext cx="571504" cy="1007263"/>
          </a:xfrm>
          <a:prstGeom prst="rect">
            <a:avLst/>
          </a:prstGeom>
          <a:noFill/>
        </p:spPr>
      </p:pic>
      <p:pic>
        <p:nvPicPr>
          <p:cNvPr id="3082" name="Picture 10" descr="http://img1.liveinternet.ru/images/attach/d/0/138/132/138132429_5111852_463514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4262" y="4155128"/>
            <a:ext cx="1038912" cy="845514"/>
          </a:xfrm>
          <a:prstGeom prst="rect">
            <a:avLst/>
          </a:prstGeom>
          <a:noFill/>
        </p:spPr>
      </p:pic>
      <p:pic>
        <p:nvPicPr>
          <p:cNvPr id="3084" name="Picture 12" descr="http://img1.liveinternet.ru/images/attach/c/9/105/664/105664061_14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0430" y="1857370"/>
            <a:ext cx="487904" cy="1000132"/>
          </a:xfrm>
          <a:prstGeom prst="rect">
            <a:avLst/>
          </a:prstGeom>
          <a:noFill/>
        </p:spPr>
      </p:pic>
      <p:pic>
        <p:nvPicPr>
          <p:cNvPr id="16" name="Picture 8" descr="http://moziru.com/images/gray-wolf-clipart-wolf-pup-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15206" y="3857634"/>
            <a:ext cx="1016978" cy="1182172"/>
          </a:xfrm>
          <a:prstGeom prst="rect">
            <a:avLst/>
          </a:prstGeom>
          <a:noFill/>
        </p:spPr>
      </p:pic>
      <p:sp>
        <p:nvSpPr>
          <p:cNvPr id="18" name="Управляющая кнопка: далее 17">
            <a:hlinkClick r:id="rId12" action="ppaction://hlinksldjump" highlightClick="1">
              <a:snd r:embed="rId13" name="chimes.wav" builtIn="1"/>
            </a:hlinkClick>
          </p:cNvPr>
          <p:cNvSpPr/>
          <p:nvPr/>
        </p:nvSpPr>
        <p:spPr>
          <a:xfrm>
            <a:off x="8215338" y="4572014"/>
            <a:ext cx="714380" cy="35719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2248E-6 L 0.40156 -0.067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" y="-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6714E-6 L -0.26059 -0.07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noaction" highlightClick="1"/>
          </p:cNvPr>
          <p:cNvSpPr/>
          <p:nvPr/>
        </p:nvSpPr>
        <p:spPr>
          <a:xfrm>
            <a:off x="214282" y="214296"/>
            <a:ext cx="2928958" cy="500066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Кто лишний, почему?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Picture 10" descr="https://static.md/c474c93c218632461c191365735639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8"/>
            <a:ext cx="2428892" cy="2171132"/>
          </a:xfrm>
          <a:prstGeom prst="rect">
            <a:avLst/>
          </a:prstGeom>
          <a:noFill/>
        </p:spPr>
      </p:pic>
      <p:pic>
        <p:nvPicPr>
          <p:cNvPr id="4" name="Picture 14" descr="http://clipart-library.com/img/199655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428610"/>
            <a:ext cx="1357322" cy="1360505"/>
          </a:xfrm>
          <a:prstGeom prst="rect">
            <a:avLst/>
          </a:prstGeom>
          <a:noFill/>
        </p:spPr>
      </p:pic>
      <p:pic>
        <p:nvPicPr>
          <p:cNvPr id="5" name="Picture 8" descr="http://moziru.com/images/gray-wolf-clipart-wolf-pup-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357172"/>
            <a:ext cx="1613126" cy="1875156"/>
          </a:xfrm>
          <a:prstGeom prst="rect">
            <a:avLst/>
          </a:prstGeom>
          <a:noFill/>
        </p:spPr>
      </p:pic>
      <p:pic>
        <p:nvPicPr>
          <p:cNvPr id="6" name="Picture 12" descr="http://www.playcast.ru/uploads/2017/10/11/2362968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857238"/>
            <a:ext cx="1285884" cy="1285884"/>
          </a:xfrm>
          <a:prstGeom prst="rect">
            <a:avLst/>
          </a:prstGeom>
          <a:noFill/>
        </p:spPr>
      </p:pic>
      <p:pic>
        <p:nvPicPr>
          <p:cNvPr id="7" name="Picture 16" descr="http://img0.liveinternet.ru/images/attach/c/7/95/49/95049070_HighFour_pChristmas_Element3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50" y="2071684"/>
            <a:ext cx="2500330" cy="2500330"/>
          </a:xfrm>
          <a:prstGeom prst="rect">
            <a:avLst/>
          </a:prstGeom>
          <a:noFill/>
        </p:spPr>
      </p:pic>
      <p:pic>
        <p:nvPicPr>
          <p:cNvPr id="2050" name="Picture 2" descr="http://img1.liveinternet.ru/images/attach/c/4/80/140/80140193_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2571750"/>
            <a:ext cx="1571636" cy="1968770"/>
          </a:xfrm>
          <a:prstGeom prst="rect">
            <a:avLst/>
          </a:prstGeom>
          <a:noFill/>
        </p:spPr>
      </p:pic>
      <p:pic>
        <p:nvPicPr>
          <p:cNvPr id="2052" name="Picture 4" descr="http://assets.stickpng.com/thumbs/580b57fbd9996e24bc43bc99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48" y="3071816"/>
            <a:ext cx="1738298" cy="1738298"/>
          </a:xfrm>
          <a:prstGeom prst="rect">
            <a:avLst/>
          </a:prstGeom>
          <a:noFill/>
        </p:spPr>
      </p:pic>
      <p:sp>
        <p:nvSpPr>
          <p:cNvPr id="13" name="Управляющая кнопка: далее 12">
            <a:hlinkClick r:id="rId9" action="ppaction://hlinksldjump" highlightClick="1">
              <a:snd r:embed="rId10" name="chimes.wav" builtIn="1"/>
            </a:hlinkClick>
          </p:cNvPr>
          <p:cNvSpPr/>
          <p:nvPr/>
        </p:nvSpPr>
        <p:spPr>
          <a:xfrm>
            <a:off x="8143900" y="4572014"/>
            <a:ext cx="785818" cy="399474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 l="1124" t="14606" r="1124" b="11984"/>
          <a:stretch>
            <a:fillRect/>
          </a:stretch>
        </p:blipFill>
        <p:spPr>
          <a:xfrm>
            <a:off x="1285852" y="656062"/>
            <a:ext cx="6572296" cy="3701638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rId4" action="ppaction://hlinksldjump" highlightClick="1">
              <a:snd r:embed="rId5" name="chimes.wav" builtIn="1"/>
            </a:hlinkClick>
          </p:cNvPr>
          <p:cNvSpPr/>
          <p:nvPr/>
        </p:nvSpPr>
        <p:spPr>
          <a:xfrm>
            <a:off x="7929586" y="4500576"/>
            <a:ext cx="1000132" cy="399474"/>
          </a:xfrm>
          <a:prstGeom prst="actionButtonForwardNex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страиваемая 3">
            <a:hlinkClick r:id="" action="ppaction://noaction" highlightClick="1"/>
          </p:cNvPr>
          <p:cNvSpPr/>
          <p:nvPr/>
        </p:nvSpPr>
        <p:spPr>
          <a:xfrm>
            <a:off x="214282" y="214296"/>
            <a:ext cx="2286016" cy="357190"/>
          </a:xfrm>
          <a:prstGeom prst="actionButtonBlank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Физкультминутка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noaction" highlightClick="1"/>
          </p:cNvPr>
          <p:cNvSpPr/>
          <p:nvPr/>
        </p:nvSpPr>
        <p:spPr>
          <a:xfrm>
            <a:off x="214282" y="214296"/>
            <a:ext cx="2357454" cy="428628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Чем питается?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34" name="Picture 10" descr="http://static2.keep4u.ru/2013/07/22/167b640bbfa8f8e1b6fb61c5790594a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642924"/>
            <a:ext cx="1656860" cy="500066"/>
          </a:xfrm>
          <a:prstGeom prst="rect">
            <a:avLst/>
          </a:prstGeom>
          <a:noFill/>
        </p:spPr>
      </p:pic>
      <p:pic>
        <p:nvPicPr>
          <p:cNvPr id="1040" name="Picture 16" descr="http://clipart-library.com/img/9932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4000510"/>
            <a:ext cx="2146280" cy="727476"/>
          </a:xfrm>
          <a:prstGeom prst="rect">
            <a:avLst/>
          </a:prstGeom>
          <a:noFill/>
        </p:spPr>
      </p:pic>
      <p:pic>
        <p:nvPicPr>
          <p:cNvPr id="12" name="Picture 10" descr="https://static.md/c474c93c218632461c1913657356398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500048"/>
            <a:ext cx="2357454" cy="2107275"/>
          </a:xfrm>
          <a:prstGeom prst="rect">
            <a:avLst/>
          </a:prstGeom>
          <a:noFill/>
        </p:spPr>
      </p:pic>
      <p:pic>
        <p:nvPicPr>
          <p:cNvPr id="13" name="Picture 2" descr="http://img1.liveinternet.ru/images/attach/c/4/80/140/80140193_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00180"/>
            <a:ext cx="1571636" cy="1968770"/>
          </a:xfrm>
          <a:prstGeom prst="rect">
            <a:avLst/>
          </a:prstGeom>
          <a:noFill/>
        </p:spPr>
      </p:pic>
      <p:pic>
        <p:nvPicPr>
          <p:cNvPr id="14" name="Picture 2" descr="http://www.playcast.ru/uploads/2016/09/16/1991174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56590" y="3071816"/>
            <a:ext cx="2547478" cy="1952092"/>
          </a:xfrm>
          <a:prstGeom prst="rect">
            <a:avLst/>
          </a:prstGeom>
          <a:noFill/>
        </p:spPr>
      </p:pic>
      <p:pic>
        <p:nvPicPr>
          <p:cNvPr id="17" name="Picture 10" descr="http://img1.liveinternet.ru/images/attach/d/0/138/132/138132429_5111852_463514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1857370"/>
            <a:ext cx="2286016" cy="1860465"/>
          </a:xfrm>
          <a:prstGeom prst="rect">
            <a:avLst/>
          </a:prstGeom>
          <a:noFill/>
        </p:spPr>
      </p:pic>
      <p:pic>
        <p:nvPicPr>
          <p:cNvPr id="18" name="Picture 2" descr="http://otvet.imgsmail.ru/download/105879506_e4e7d0631d8ac4eb3c8f9866c5ae0f14_80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43835" y="692483"/>
            <a:ext cx="571503" cy="546500"/>
          </a:xfrm>
          <a:prstGeom prst="rect">
            <a:avLst/>
          </a:prstGeom>
          <a:noFill/>
        </p:spPr>
      </p:pic>
      <p:pic>
        <p:nvPicPr>
          <p:cNvPr id="19" name="Picture 8" descr="http://www.playcast.ru/uploads/2016/09/02/1977147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234765">
            <a:off x="7991593" y="1990761"/>
            <a:ext cx="398582" cy="575289"/>
          </a:xfrm>
          <a:prstGeom prst="rect">
            <a:avLst/>
          </a:prstGeom>
          <a:noFill/>
        </p:spPr>
      </p:pic>
      <p:pic>
        <p:nvPicPr>
          <p:cNvPr id="1042" name="Picture 18" descr="https://img-fotki.yandex.ru/get/5647/66124276.186/0_95c61_cf5c05f9_X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3306" y="1500180"/>
            <a:ext cx="1071570" cy="1153776"/>
          </a:xfrm>
          <a:prstGeom prst="rect">
            <a:avLst/>
          </a:prstGeom>
          <a:noFill/>
        </p:spPr>
      </p:pic>
      <p:pic>
        <p:nvPicPr>
          <p:cNvPr id="21" name="Picture 12" descr="http://www.playcast.ru/uploads/2014/02/16/748226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V="1">
            <a:off x="7429520" y="3683414"/>
            <a:ext cx="714380" cy="609902"/>
          </a:xfrm>
          <a:prstGeom prst="rect">
            <a:avLst/>
          </a:prstGeom>
          <a:noFill/>
        </p:spPr>
      </p:pic>
      <p:pic>
        <p:nvPicPr>
          <p:cNvPr id="22" name="Picture 14" descr="http://www.playcast.ru/uploads/2015/08/25/14816193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72264" y="2048828"/>
            <a:ext cx="785818" cy="660113"/>
          </a:xfrm>
          <a:prstGeom prst="rect">
            <a:avLst/>
          </a:prstGeom>
          <a:noFill/>
        </p:spPr>
      </p:pic>
      <p:sp>
        <p:nvSpPr>
          <p:cNvPr id="25" name="Управляющая кнопка: далее 24">
            <a:hlinkClick r:id="rId13" action="ppaction://hlinksldjump" highlightClick="1">
              <a:snd r:embed="rId14" name="chimes.wav" builtIn="1"/>
            </a:hlinkClick>
          </p:cNvPr>
          <p:cNvSpPr/>
          <p:nvPr/>
        </p:nvSpPr>
        <p:spPr>
          <a:xfrm>
            <a:off x="8072462" y="4500576"/>
            <a:ext cx="857256" cy="42861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8.52378E-7 L -0.41684 0.029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" y="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61 -0.00957 L -0.49167 0.3733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" y="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4633 L -0.32778 0.396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" y="1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79926E-6 L -0.28542 0.0710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76838E-6 L -0.4342 -0.3557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" y="-1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25386E-6 L -0.27743 -0.0883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noaction" highlightClick="1"/>
          </p:cNvPr>
          <p:cNvSpPr/>
          <p:nvPr/>
        </p:nvSpPr>
        <p:spPr>
          <a:xfrm rot="10800000" flipH="1" flipV="1">
            <a:off x="214281" y="214296"/>
            <a:ext cx="1857389" cy="357190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Загадки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71670" y="642924"/>
            <a:ext cx="2571768" cy="135732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У косого нет берлоги,                       Не нужна ему нора.                        От врагов спасают ноги,                  А от голода -  кора.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57818" y="714362"/>
            <a:ext cx="2428892" cy="128588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Косолапый и большой, Спит в берлоге он зимой.                                        Любит шишки,                    любит мёд,                               Ну-ка, кто же назовёт? 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5" name="Управляющая кнопка: далее 4">
            <a:hlinkClick r:id="rId2" action="ppaction://hlinksldjump" highlightClick="1">
              <a:snd r:embed="rId3" name="chimes.wav" builtIn="1"/>
            </a:hlinkClick>
          </p:cNvPr>
          <p:cNvSpPr/>
          <p:nvPr/>
        </p:nvSpPr>
        <p:spPr>
          <a:xfrm>
            <a:off x="8072462" y="4500576"/>
            <a:ext cx="857256" cy="42861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http://www.playcast.ru/uploads/2016/06/05/1889023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57172"/>
            <a:ext cx="1928826" cy="2701858"/>
          </a:xfrm>
          <a:prstGeom prst="rect">
            <a:avLst/>
          </a:prstGeom>
          <a:noFill/>
        </p:spPr>
      </p:pic>
      <p:sp>
        <p:nvSpPr>
          <p:cNvPr id="7" name="Управляющая кнопка: настраиваемая 6">
            <a:hlinkClick r:id="" action="ppaction://noaction" highlightClick="1"/>
          </p:cNvPr>
          <p:cNvSpPr/>
          <p:nvPr/>
        </p:nvSpPr>
        <p:spPr>
          <a:xfrm>
            <a:off x="2786050" y="3286130"/>
            <a:ext cx="1571636" cy="357190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Проверить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1508" name="Picture 4" descr="http://loveferrari.l.o.pic.centerblog.net/o/5bae636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357172"/>
            <a:ext cx="2786082" cy="2786082"/>
          </a:xfrm>
          <a:prstGeom prst="rect">
            <a:avLst/>
          </a:prstGeom>
          <a:noFill/>
        </p:spPr>
      </p:pic>
      <p:sp>
        <p:nvSpPr>
          <p:cNvPr id="9" name="Управляющая кнопка: настраиваемая 8">
            <a:hlinkClick r:id="" action="ppaction://noaction" highlightClick="1"/>
          </p:cNvPr>
          <p:cNvSpPr/>
          <p:nvPr/>
        </p:nvSpPr>
        <p:spPr>
          <a:xfrm>
            <a:off x="5715008" y="3286130"/>
            <a:ext cx="1714512" cy="357190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Проверить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</TotalTime>
  <Words>185</Words>
  <Application>Microsoft Office PowerPoint</Application>
  <PresentationFormat>Экран (16:9)</PresentationFormat>
  <Paragraphs>31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юля</cp:lastModifiedBy>
  <cp:revision>140</cp:revision>
  <dcterms:created xsi:type="dcterms:W3CDTF">2016-06-27T20:01:16Z</dcterms:created>
  <dcterms:modified xsi:type="dcterms:W3CDTF">2017-12-07T10:55:47Z</dcterms:modified>
</cp:coreProperties>
</file>